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532564-96BD-420D-AC65-D6BC6767433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114800"/>
            <a:ext cx="7772400" cy="24415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Welcome to</a:t>
            </a:r>
            <a:b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Thinking in Patterns!</a:t>
            </a:r>
            <a:b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Session One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5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31064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so much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 you all next week!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cscott\AppData\Local\Microsoft\Windows\Temporary Internet Files\Content.IE5\BSHR5TV4\MC90010522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73984"/>
            <a:ext cx="5562600" cy="30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1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484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87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make some</a:t>
            </a:r>
          </a:p>
          <a:p>
            <a:pPr algn="ctr"/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NAME CARDS!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cscott\AppData\Local\Microsoft\Windows\Temporary Internet Files\Content.IE5\XEIE597A\MC90006032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1"/>
            <a:ext cx="58673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7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01040"/>
          </a:xfrm>
        </p:spPr>
        <p:txBody>
          <a:bodyPr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Patterns in your life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52600"/>
            <a:ext cx="7520940" cy="42672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</a:p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</a:p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Share 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cscott\AppData\Local\Microsoft\Windows\Temporary Internet Files\Content.IE5\XEIE597A\MC9000890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326745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6400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40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10" y="228600"/>
            <a:ext cx="563628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67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01979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02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cscott\AppData\Local\Microsoft\Windows\Temporary Internet Files\Content.IE5\2XZQD8SA\MM900323763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736975" cy="280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62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home activities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00138"/>
            <a:ext cx="4495800" cy="552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277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172</TotalTime>
  <Words>27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Welcome to Thinking in Patterns!  Session One</vt:lpstr>
      <vt:lpstr>PowerPoint Presentation</vt:lpstr>
      <vt:lpstr>introductions</vt:lpstr>
      <vt:lpstr>Patterns in your life</vt:lpstr>
      <vt:lpstr> </vt:lpstr>
      <vt:lpstr>  </vt:lpstr>
      <vt:lpstr>  </vt:lpstr>
      <vt:lpstr>reflections</vt:lpstr>
      <vt:lpstr>Take home activities</vt:lpstr>
      <vt:lpstr>Thank you so much See you all next week!</vt:lpstr>
    </vt:vector>
  </TitlesOfParts>
  <Company>UWSP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Charysse</dc:creator>
  <cp:lastModifiedBy>Scott, Charysse</cp:lastModifiedBy>
  <cp:revision>8</cp:revision>
  <dcterms:created xsi:type="dcterms:W3CDTF">2014-10-01T23:22:46Z</dcterms:created>
  <dcterms:modified xsi:type="dcterms:W3CDTF">2014-10-02T02:17:16Z</dcterms:modified>
</cp:coreProperties>
</file>