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9" r:id="rId4"/>
    <p:sldId id="326" r:id="rId5"/>
    <p:sldId id="328" r:id="rId6"/>
    <p:sldId id="330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532564-96BD-420D-AC65-D6BC676743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772400" cy="5337175"/>
          </a:xfrm>
        </p:spPr>
        <p:txBody>
          <a:bodyPr>
            <a:normAutofit/>
          </a:bodyPr>
          <a:lstStyle/>
          <a:p>
            <a:pPr algn="ctr"/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smtClean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7300" smtClean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scott\AppData\Local\Microsoft\Windows\Temporary Internet Files\Content.IE5\2XZQD8SA\MC9001048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24" y="838200"/>
            <a:ext cx="523037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look at the homework!</a:t>
            </a:r>
          </a:p>
          <a:p>
            <a:pPr algn="ctr"/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84"/>
            <a:ext cx="6324600" cy="682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1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248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9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477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096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98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1064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so much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you all next week!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cscott\AppData\Local\Microsoft\Windows\Temporary Internet Files\Content.IE5\BSHR5TV4\MC90010522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73984"/>
            <a:ext cx="5562600" cy="30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1051</TotalTime>
  <Words>10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  Session six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so much See you all next week!</vt:lpstr>
    </vt:vector>
  </TitlesOfParts>
  <Company>UWSP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Charysse</dc:creator>
  <cp:lastModifiedBy>Scott, Charysse</cp:lastModifiedBy>
  <cp:revision>53</cp:revision>
  <cp:lastPrinted>2014-10-23T22:00:28Z</cp:lastPrinted>
  <dcterms:created xsi:type="dcterms:W3CDTF">2014-10-01T23:22:46Z</dcterms:created>
  <dcterms:modified xsi:type="dcterms:W3CDTF">2014-11-06T00:48:05Z</dcterms:modified>
</cp:coreProperties>
</file>