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86" r:id="rId4"/>
    <p:sldId id="257" r:id="rId5"/>
    <p:sldId id="283" r:id="rId6"/>
    <p:sldId id="294" r:id="rId7"/>
    <p:sldId id="289" r:id="rId8"/>
    <p:sldId id="290" r:id="rId9"/>
    <p:sldId id="291" r:id="rId10"/>
    <p:sldId id="292" r:id="rId11"/>
    <p:sldId id="293" r:id="rId12"/>
    <p:sldId id="295" r:id="rId13"/>
    <p:sldId id="296" r:id="rId14"/>
    <p:sldId id="297" r:id="rId15"/>
    <p:sldId id="298" r:id="rId16"/>
    <p:sldId id="299"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532564-96BD-420D-AC65-D6BC6767433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72A23-5304-4BFC-94B2-B420C0D638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32564-96BD-420D-AC65-D6BC6767433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72A23-5304-4BFC-94B2-B420C0D638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32564-96BD-420D-AC65-D6BC6767433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72A23-5304-4BFC-94B2-B420C0D638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32564-96BD-420D-AC65-D6BC6767433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72A23-5304-4BFC-94B2-B420C0D638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2532564-96BD-420D-AC65-D6BC67674338}"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72A23-5304-4BFC-94B2-B420C0D638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532564-96BD-420D-AC65-D6BC67674338}"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72A23-5304-4BFC-94B2-B420C0D638F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532564-96BD-420D-AC65-D6BC67674338}"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172A23-5304-4BFC-94B2-B420C0D638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32564-96BD-420D-AC65-D6BC67674338}"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72A23-5304-4BFC-94B2-B420C0D638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32564-96BD-420D-AC65-D6BC67674338}"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172A23-5304-4BFC-94B2-B420C0D638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2532564-96BD-420D-AC65-D6BC67674338}" type="datetimeFigureOut">
              <a:rPr lang="en-US" smtClean="0"/>
              <a:t>1/16/2015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F172A23-5304-4BFC-94B2-B420C0D638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32564-96BD-420D-AC65-D6BC67674338}"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72A23-5304-4BFC-94B2-B420C0D638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2532564-96BD-420D-AC65-D6BC67674338}" type="datetimeFigureOut">
              <a:rPr lang="en-US" smtClean="0"/>
              <a:t>1/16/2015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F172A23-5304-4BFC-94B2-B420C0D638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9200"/>
            <a:ext cx="7772400" cy="5337175"/>
          </a:xfrm>
        </p:spPr>
        <p:txBody>
          <a:bodyPr>
            <a:normAutofit/>
          </a:bodyPr>
          <a:lstStyle/>
          <a:p>
            <a:pPr algn="ctr"/>
            <a:r>
              <a:rPr lang="en-US" sz="7300" dirty="0" smtClean="0">
                <a:latin typeface="Arial" panose="020B0604020202020204" pitchFamily="34" charset="0"/>
                <a:cs typeface="Arial" panose="020B0604020202020204" pitchFamily="34" charset="0"/>
              </a:rPr>
              <a:t/>
            </a:r>
            <a:br>
              <a:rPr lang="en-US" sz="7300" dirty="0" smtClean="0">
                <a:latin typeface="Arial" panose="020B0604020202020204" pitchFamily="34" charset="0"/>
                <a:cs typeface="Arial" panose="020B0604020202020204" pitchFamily="34" charset="0"/>
              </a:rPr>
            </a:br>
            <a:r>
              <a:rPr lang="en-US" sz="7300" dirty="0">
                <a:latin typeface="Arial" panose="020B0604020202020204" pitchFamily="34" charset="0"/>
                <a:cs typeface="Arial" panose="020B0604020202020204" pitchFamily="34" charset="0"/>
              </a:rPr>
              <a:t/>
            </a:r>
            <a:br>
              <a:rPr lang="en-US" sz="7300" dirty="0">
                <a:latin typeface="Arial" panose="020B0604020202020204" pitchFamily="34" charset="0"/>
                <a:cs typeface="Arial" panose="020B0604020202020204" pitchFamily="34" charset="0"/>
              </a:rPr>
            </a:br>
            <a:r>
              <a:rPr lang="en-US" sz="7300" dirty="0" smtClean="0">
                <a:latin typeface="Arial" panose="020B0604020202020204" pitchFamily="34" charset="0"/>
                <a:cs typeface="Arial" panose="020B0604020202020204" pitchFamily="34" charset="0"/>
              </a:rPr>
              <a:t>Session Three</a:t>
            </a:r>
            <a:endParaRPr lang="en-US" sz="6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p:txBody>
      </p:sp>
      <p:pic>
        <p:nvPicPr>
          <p:cNvPr id="1026" name="Picture 2" descr="C:\Users\cscott\AppData\Local\Microsoft\Windows\Temporary Internet Files\Content.IE5\2XZQD8SA\MC9001048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424" y="838200"/>
            <a:ext cx="523037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55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Share your ideas!</a:t>
            </a:r>
            <a:endParaRPr lang="en-US" sz="4800" dirty="0"/>
          </a:p>
        </p:txBody>
      </p:sp>
      <p:pic>
        <p:nvPicPr>
          <p:cNvPr id="6146" name="Picture 2" descr="C:\Users\cscott\AppData\Local\Microsoft\Windows\Temporary Internet Files\Content.IE5\2XZQD8SA\MC900089026[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982502"/>
            <a:ext cx="3810000" cy="403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8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594360"/>
            <a:ext cx="6096000" cy="611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49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400799"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49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homework</a:t>
            </a:r>
            <a:endParaRPr lang="en-US" sz="4400"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219200"/>
            <a:ext cx="62484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45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homework</a:t>
            </a:r>
            <a:endParaRPr lang="en-US" sz="4400" dirty="0"/>
          </a:p>
        </p:txBody>
      </p:sp>
      <p:sp>
        <p:nvSpPr>
          <p:cNvPr id="3" name="Content Placeholder 2"/>
          <p:cNvSpPr>
            <a:spLocks noGrp="1"/>
          </p:cNvSpPr>
          <p:nvPr>
            <p:ph idx="1"/>
          </p:nvPr>
        </p:nvSpPr>
        <p:spPr/>
        <p:txBody>
          <a:bodyPr>
            <a:normAutofit/>
          </a:bodyPr>
          <a:lstStyle/>
          <a:p>
            <a:r>
              <a:rPr lang="en-US" sz="4000" dirty="0" smtClean="0"/>
              <a:t>- Complete the </a:t>
            </a:r>
            <a:r>
              <a:rPr lang="en-US" sz="4000" u="sng" dirty="0" smtClean="0"/>
              <a:t>Equations and Problem</a:t>
            </a:r>
            <a:r>
              <a:rPr lang="en-US" sz="4000" dirty="0" smtClean="0"/>
              <a:t> Solving handout. </a:t>
            </a:r>
            <a:endParaRPr lang="en-US" sz="4000" dirty="0"/>
          </a:p>
        </p:txBody>
      </p:sp>
    </p:spTree>
    <p:extLst>
      <p:ext uri="{BB962C8B-B14F-4D97-AF65-F5344CB8AC3E}">
        <p14:creationId xmlns:p14="http://schemas.microsoft.com/office/powerpoint/2010/main" val="51905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04800"/>
            <a:ext cx="76200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00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What did you learn today?</a:t>
            </a:r>
            <a:endParaRPr lang="en-US" sz="36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2953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310640"/>
          </a:xfrm>
        </p:spPr>
        <p:txBody>
          <a:bodyPr/>
          <a:lstStyle/>
          <a:p>
            <a:pPr algn="ctr"/>
            <a:r>
              <a:rPr lang="en-US" sz="3600" b="1" dirty="0" smtClean="0">
                <a:latin typeface="Arial" panose="020B0604020202020204" pitchFamily="34" charset="0"/>
                <a:cs typeface="Arial" panose="020B0604020202020204" pitchFamily="34" charset="0"/>
              </a:rPr>
              <a:t>Thank you so much</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See you all next week!</a:t>
            </a:r>
            <a:endParaRPr lang="en-US" sz="3600" b="1" dirty="0">
              <a:latin typeface="Arial" panose="020B0604020202020204" pitchFamily="34" charset="0"/>
              <a:cs typeface="Arial" panose="020B0604020202020204" pitchFamily="34" charset="0"/>
            </a:endParaRPr>
          </a:p>
        </p:txBody>
      </p:sp>
      <p:pic>
        <p:nvPicPr>
          <p:cNvPr id="6146" name="Picture 2" descr="C:\Users\cscott\AppData\Local\Microsoft\Windows\Temporary Internet Files\Content.IE5\BSHR5TV4\MC90010522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873984"/>
            <a:ext cx="5562600" cy="306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1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760"/>
            <a:ext cx="8763000" cy="548640"/>
          </a:xfrm>
        </p:spPr>
        <p:txBody>
          <a:bodyPr/>
          <a:lstStyle/>
          <a:p>
            <a:r>
              <a:rPr lang="en-US" sz="3200" dirty="0" smtClean="0"/>
              <a:t>Parental involvement: what do we know?</a:t>
            </a:r>
            <a:endParaRPr lang="en-US" sz="3200" dirty="0"/>
          </a:p>
        </p:txBody>
      </p:sp>
      <p:sp>
        <p:nvSpPr>
          <p:cNvPr id="3" name="Content Placeholder 2"/>
          <p:cNvSpPr>
            <a:spLocks noGrp="1"/>
          </p:cNvSpPr>
          <p:nvPr>
            <p:ph idx="1"/>
          </p:nvPr>
        </p:nvSpPr>
        <p:spPr>
          <a:xfrm>
            <a:off x="381000" y="1100628"/>
            <a:ext cx="8382000" cy="5300172"/>
          </a:xfrm>
        </p:spPr>
        <p:txBody>
          <a:bodyPr>
            <a:noAutofit/>
          </a:bodyPr>
          <a:lstStyle/>
          <a:p>
            <a:r>
              <a:rPr lang="en-US" sz="3600" dirty="0"/>
              <a:t>“The evidence is consistent, positive and convincing: families have a major influence on their children’s achievement. When schools, families, and community groups work together to support learning, children tend to do better in school, stay in school longer and like school more” </a:t>
            </a:r>
            <a:endParaRPr lang="en-US" sz="3600" dirty="0" smtClean="0"/>
          </a:p>
          <a:p>
            <a:r>
              <a:rPr lang="en-US" sz="3600" dirty="0"/>
              <a:t> </a:t>
            </a:r>
            <a:r>
              <a:rPr lang="en-US" sz="3600" dirty="0" smtClean="0"/>
              <a:t>- Henderson </a:t>
            </a:r>
            <a:r>
              <a:rPr lang="en-US" sz="3600" dirty="0"/>
              <a:t>and MAPP </a:t>
            </a:r>
            <a:r>
              <a:rPr lang="en-US" sz="3600" dirty="0" smtClean="0"/>
              <a:t>(2002</a:t>
            </a:r>
            <a:r>
              <a:rPr lang="en-US" sz="3600" dirty="0"/>
              <a:t>).</a:t>
            </a:r>
          </a:p>
        </p:txBody>
      </p:sp>
    </p:spTree>
    <p:extLst>
      <p:ext uri="{BB962C8B-B14F-4D97-AF65-F5344CB8AC3E}">
        <p14:creationId xmlns:p14="http://schemas.microsoft.com/office/powerpoint/2010/main" val="396791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53440"/>
          </a:xfrm>
        </p:spPr>
        <p:txBody>
          <a:bodyPr/>
          <a:lstStyle/>
          <a:p>
            <a:pPr algn="ctr"/>
            <a:r>
              <a:rPr lang="en-US" sz="4800" dirty="0" smtClean="0"/>
              <a:t>Parenting techniques!</a:t>
            </a:r>
            <a:endParaRPr lang="en-US" sz="4800" dirty="0"/>
          </a:p>
        </p:txBody>
      </p:sp>
      <p:pic>
        <p:nvPicPr>
          <p:cNvPr id="3074" name="Picture 2" descr="C:\Users\cscott\AppData\Local\Microsoft\Windows\Temporary Internet Files\Content.IE5\BSHR5TV4\MC900304299[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28800"/>
            <a:ext cx="3561601" cy="31789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scott\AppData\Local\Microsoft\Windows\Temporary Internet Files\Content.IE5\T9C98XIE\MC9003043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828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6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624840"/>
          </a:xfrm>
        </p:spPr>
        <p:txBody>
          <a:bodyPr/>
          <a:lstStyle/>
          <a:p>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2960" y="1143000"/>
            <a:ext cx="7520940" cy="4876800"/>
          </a:xfrm>
        </p:spPr>
        <p:txBody>
          <a:bodyPr>
            <a:normAutofit/>
          </a:bodyPr>
          <a:lstStyle/>
          <a:p>
            <a:pPr algn="ctr"/>
            <a:r>
              <a:rPr lang="en-US" sz="6000" dirty="0" smtClean="0">
                <a:latin typeface="Arial" panose="020B0604020202020204" pitchFamily="34" charset="0"/>
                <a:cs typeface="Arial" panose="020B0604020202020204" pitchFamily="34" charset="0"/>
              </a:rPr>
              <a:t>Let’s look at the homework!</a:t>
            </a:r>
          </a:p>
          <a:p>
            <a:pPr algn="ctr"/>
            <a:endParaRPr lang="en-US" sz="6000" dirty="0" smtClean="0">
              <a:latin typeface="Arial" panose="020B0604020202020204" pitchFamily="34" charset="0"/>
              <a:cs typeface="Arial" panose="020B0604020202020204" pitchFamily="34" charset="0"/>
            </a:endParaRPr>
          </a:p>
          <a:p>
            <a:pPr algn="ct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1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624840"/>
          </a:xfrm>
        </p:spPr>
        <p:txBody>
          <a:bodyPr/>
          <a:lstStyle/>
          <a:p>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2960" y="1143000"/>
            <a:ext cx="7520940" cy="4876800"/>
          </a:xfrm>
        </p:spPr>
        <p:txBody>
          <a:bodyPr>
            <a:normAutofit/>
          </a:bodyPr>
          <a:lstStyle/>
          <a:p>
            <a:pPr algn="ctr"/>
            <a:endParaRPr lang="en-US" sz="6000" dirty="0" smtClean="0">
              <a:latin typeface="Arial" panose="020B0604020202020204" pitchFamily="34" charset="0"/>
              <a:cs typeface="Arial" panose="020B0604020202020204" pitchFamily="34" charset="0"/>
            </a:endParaRPr>
          </a:p>
          <a:p>
            <a:pPr algn="ctr"/>
            <a:endParaRPr lang="en-US" sz="60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76200"/>
            <a:ext cx="58674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61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52400"/>
            <a:ext cx="53340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31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a:bodyPr>
          <a:lstStyle/>
          <a:p>
            <a:r>
              <a:rPr lang="en-US" sz="3200" dirty="0" smtClean="0"/>
              <a:t>Algebraic expression: </a:t>
            </a:r>
            <a:r>
              <a:rPr lang="en-US" sz="6000" dirty="0" smtClean="0"/>
              <a:t>h x 60</a:t>
            </a:r>
          </a:p>
          <a:p>
            <a:r>
              <a:rPr lang="pt-BR" sz="3200" dirty="0"/>
              <a:t>Algebraic </a:t>
            </a:r>
            <a:r>
              <a:rPr lang="pt-BR" sz="3200" dirty="0" smtClean="0"/>
              <a:t>equation:    </a:t>
            </a:r>
            <a:r>
              <a:rPr lang="pt-BR" sz="6000" dirty="0" smtClean="0"/>
              <a:t>m = h </a:t>
            </a:r>
            <a:r>
              <a:rPr lang="pt-BR" sz="6000" dirty="0"/>
              <a:t>x 60</a:t>
            </a:r>
          </a:p>
          <a:p>
            <a:pPr algn="ctr"/>
            <a:endParaRPr lang="en-US" sz="6000" dirty="0"/>
          </a:p>
        </p:txBody>
      </p:sp>
    </p:spTree>
    <p:extLst>
      <p:ext uri="{BB962C8B-B14F-4D97-AF65-F5344CB8AC3E}">
        <p14:creationId xmlns:p14="http://schemas.microsoft.com/office/powerpoint/2010/main" val="2191225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04800"/>
            <a:ext cx="5943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51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20940" cy="548640"/>
          </a:xfrm>
        </p:spPr>
        <p:txBody>
          <a:bodyPr/>
          <a:lstStyle/>
          <a:p>
            <a:endParaRPr lang="en-US"/>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81000"/>
            <a:ext cx="5257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5213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507</TotalTime>
  <Words>115</Words>
  <Application>Microsoft Office PowerPoint</Application>
  <PresentationFormat>On-screen Show (4:3)</PresentationFormat>
  <Paragraphs>14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Angles</vt:lpstr>
      <vt:lpstr>  Session Three</vt:lpstr>
      <vt:lpstr>Parental involvement: what do we know?</vt:lpstr>
      <vt:lpstr>Parenting techniques!</vt:lpstr>
      <vt:lpstr>PowerPoint Presentation</vt:lpstr>
      <vt:lpstr>PowerPoint Presentation</vt:lpstr>
      <vt:lpstr>PowerPoint Presentation</vt:lpstr>
      <vt:lpstr>PowerPoint Presentation</vt:lpstr>
      <vt:lpstr>PowerPoint Presentation</vt:lpstr>
      <vt:lpstr>PowerPoint Presentation</vt:lpstr>
      <vt:lpstr>Share your ideas!</vt:lpstr>
      <vt:lpstr>PowerPoint Presentation</vt:lpstr>
      <vt:lpstr>PowerPoint Presentation</vt:lpstr>
      <vt:lpstr>homework</vt:lpstr>
      <vt:lpstr>homework</vt:lpstr>
      <vt:lpstr>PowerPoint Presentation</vt:lpstr>
      <vt:lpstr>What did you learn today?</vt:lpstr>
      <vt:lpstr>Thank you so much See you all next week!</vt:lpstr>
    </vt:vector>
  </TitlesOfParts>
  <Company>UWSP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Charysse</dc:creator>
  <cp:lastModifiedBy>Liang</cp:lastModifiedBy>
  <cp:revision>27</cp:revision>
  <dcterms:created xsi:type="dcterms:W3CDTF">2014-10-01T23:22:46Z</dcterms:created>
  <dcterms:modified xsi:type="dcterms:W3CDTF">2015-01-17T03:30:53Z</dcterms:modified>
</cp:coreProperties>
</file>