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0" r:id="rId4"/>
    <p:sldId id="321" r:id="rId5"/>
    <p:sldId id="323" r:id="rId6"/>
    <p:sldId id="322" r:id="rId7"/>
    <p:sldId id="324" r:id="rId8"/>
    <p:sldId id="325" r:id="rId9"/>
    <p:sldId id="326" r:id="rId10"/>
    <p:sldId id="327" r:id="rId11"/>
    <p:sldId id="2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532564-96BD-420D-AC65-D6BC6767433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772400" cy="5337175"/>
          </a:xfrm>
        </p:spPr>
        <p:txBody>
          <a:bodyPr>
            <a:normAutofit/>
          </a:bodyPr>
          <a:lstStyle/>
          <a:p>
            <a:pPr algn="ctr"/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scott\AppData\Local\Microsoft\Windows\Temporary Internet Files\Content.IE5\2XZQD8SA\MC9001048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24" y="838200"/>
            <a:ext cx="523037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324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8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1064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so much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you all next week!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cscott\AppData\Local\Microsoft\Windows\Temporary Internet Files\Content.IE5\BSHR5TV4\MC90010522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3984"/>
            <a:ext cx="5562600" cy="30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look at the homework!</a:t>
            </a:r>
          </a:p>
          <a:p>
            <a:pPr algn="ctr"/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705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24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477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16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34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8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 smtClean="0"/>
              <a:t>So…..what happened?</a:t>
            </a:r>
          </a:p>
          <a:p>
            <a:pPr algn="ctr"/>
            <a:endParaRPr lang="en-US" sz="6000" b="0" dirty="0"/>
          </a:p>
          <a:p>
            <a:pPr algn="ctr"/>
            <a:r>
              <a:rPr lang="en-US" sz="6000" b="0" dirty="0" smtClean="0"/>
              <a:t> </a:t>
            </a:r>
            <a:endParaRPr lang="en-US" sz="6000" b="0" dirty="0"/>
          </a:p>
        </p:txBody>
      </p:sp>
      <p:pic>
        <p:nvPicPr>
          <p:cNvPr id="3074" name="Picture 2" descr="C:\Users\cscott\AppData\Local\Microsoft\Windows\Temporary Internet Files\Content.IE5\XEIE597A\MC90028223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38600" cy="31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858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1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324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72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248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92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991</TotalTime>
  <Words>16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  Session five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so much See you all next week!</vt:lpstr>
    </vt:vector>
  </TitlesOfParts>
  <Company>UWSP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Charysse</dc:creator>
  <cp:lastModifiedBy>Scott, Charysse</cp:lastModifiedBy>
  <cp:revision>49</cp:revision>
  <cp:lastPrinted>2014-10-23T22:00:28Z</cp:lastPrinted>
  <dcterms:created xsi:type="dcterms:W3CDTF">2014-10-01T23:22:46Z</dcterms:created>
  <dcterms:modified xsi:type="dcterms:W3CDTF">2014-10-29T23:58:03Z</dcterms:modified>
</cp:coreProperties>
</file>