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38" r:id="rId4"/>
    <p:sldId id="339" r:id="rId5"/>
    <p:sldId id="348" r:id="rId6"/>
    <p:sldId id="349" r:id="rId7"/>
    <p:sldId id="352" r:id="rId8"/>
    <p:sldId id="353" r:id="rId9"/>
    <p:sldId id="350" r:id="rId10"/>
    <p:sldId id="351" r:id="rId11"/>
    <p:sldId id="340" r:id="rId12"/>
    <p:sldId id="341" r:id="rId13"/>
    <p:sldId id="342" r:id="rId14"/>
    <p:sldId id="343" r:id="rId15"/>
    <p:sldId id="344" r:id="rId16"/>
    <p:sldId id="264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" y="-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2532564-96BD-420D-AC65-D6BC6767433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19200"/>
            <a:ext cx="7772400" cy="5337175"/>
          </a:xfrm>
        </p:spPr>
        <p:txBody>
          <a:bodyPr>
            <a:normAutofit/>
          </a:bodyPr>
          <a:lstStyle/>
          <a:p>
            <a:pPr algn="ctr"/>
            <a: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scott\AppData\Local\Microsoft\Windows\Temporary Internet Files\Content.IE5\2XZQD8SA\MC9001048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424" y="838200"/>
            <a:ext cx="523037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24840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02" y="152400"/>
            <a:ext cx="622409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6248399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285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6324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621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629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3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Closing activity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What experiences did you have during the sessions?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44045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525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6600" dirty="0" smtClean="0"/>
              <a:t>I had fun with numbers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600" dirty="0" smtClean="0"/>
              <a:t>I learned some math words </a:t>
            </a:r>
          </a:p>
          <a:p>
            <a:pPr marL="0" indent="0"/>
            <a:endParaRPr lang="en-US" sz="8000" dirty="0"/>
          </a:p>
        </p:txBody>
      </p:sp>
      <p:pic>
        <p:nvPicPr>
          <p:cNvPr id="7170" name="Picture 2" descr="C:\Users\cscott\AppData\Local\Microsoft\Windows\Temporary Internet Files\Content.IE5\BSHR5TV4\MC9003843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590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46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31064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so much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let’s celebrate!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cscott\AppData\Local\Microsoft\Windows\Temporary Internet Files\Content.IE5\2XZQD8SA\MP90044909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3579812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24840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487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homework!</a:t>
            </a:r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homework</a:t>
            </a:r>
            <a:endParaRPr lang="en-US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705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99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858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05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24840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487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 few questions…..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24840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487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you complete a table from an equation?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24840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487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you find an equation from a table?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24840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487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you graph from a table?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24840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487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 equations</a:t>
            </a:r>
          </a:p>
          <a:p>
            <a:pPr algn="ctr"/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cscott\AppData\Local\Microsoft\Windows\Temporary Internet Files\Content.IE5\XEIE597A\MP90038768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24456"/>
            <a:ext cx="5638800" cy="45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2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1162</TotalTime>
  <Words>66</Words>
  <Application>Microsoft Office PowerPoint</Application>
  <PresentationFormat>On-screen Show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Angles</vt:lpstr>
      <vt:lpstr>  Session eight</vt:lpstr>
      <vt:lpstr>PowerPoint Presentation</vt:lpstr>
      <vt:lpstr>homework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activity</vt:lpstr>
      <vt:lpstr>PowerPoint Presentation</vt:lpstr>
      <vt:lpstr>Thank you so much let’s celebrate!</vt:lpstr>
    </vt:vector>
  </TitlesOfParts>
  <Company>UWSP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Scott, Charysse</dc:creator>
  <cp:lastModifiedBy>Scott, Charysse</cp:lastModifiedBy>
  <cp:revision>61</cp:revision>
  <cp:lastPrinted>2014-10-23T22:00:28Z</cp:lastPrinted>
  <dcterms:created xsi:type="dcterms:W3CDTF">2014-10-01T23:22:46Z</dcterms:created>
  <dcterms:modified xsi:type="dcterms:W3CDTF">2014-11-20T23:18:36Z</dcterms:modified>
</cp:coreProperties>
</file>