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71" r:id="rId6"/>
    <p:sldId id="272" r:id="rId7"/>
    <p:sldId id="269" r:id="rId8"/>
    <p:sldId id="270" r:id="rId9"/>
    <p:sldId id="279" r:id="rId10"/>
    <p:sldId id="275" r:id="rId11"/>
    <p:sldId id="281" r:id="rId12"/>
    <p:sldId id="276" r:id="rId13"/>
    <p:sldId id="28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532564-96BD-420D-AC65-D6BC67674338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5337175"/>
          </a:xfrm>
        </p:spPr>
        <p:txBody>
          <a:bodyPr>
            <a:normAutofit/>
          </a:bodyPr>
          <a:lstStyle/>
          <a:p>
            <a:pPr algn="ctr"/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scott\AppData\Local\Microsoft\Windows\Temporary Internet Files\Content.IE5\2XZQD8SA\MC900104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838200"/>
            <a:ext cx="52303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5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867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4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What </a:t>
            </a:r>
            <a:r>
              <a:rPr lang="en-US" sz="4400" dirty="0"/>
              <a:t>were your steps to find an expression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endParaRPr lang="en-US" dirty="0"/>
          </a:p>
        </p:txBody>
      </p:sp>
      <p:pic>
        <p:nvPicPr>
          <p:cNvPr id="4" name="Picture 2" descr="C:\Users\cscott\AppData\Local\Microsoft\Windows\Temporary Internet Files\Content.IE5\2XZQD8SA\MM90032376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736975" cy="28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8673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89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Homework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Try another one!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867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9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10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you all next week!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cscott\AppData\Local\Microsoft\Windows\Temporary Internet Files\Content.IE5\BSHR5TV4\MC9001052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3984"/>
            <a:ext cx="5562600" cy="30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homework!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Diagonals of polygons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/>
          <a:lstStyle/>
          <a:p>
            <a:r>
              <a:rPr lang="en-US" sz="3200" dirty="0" smtClean="0"/>
              <a:t>Q:  What is a diagonal?</a:t>
            </a:r>
          </a:p>
          <a:p>
            <a:endParaRPr lang="en-US" sz="1000" dirty="0"/>
          </a:p>
          <a:p>
            <a:r>
              <a:rPr lang="en-US" sz="3200" dirty="0" smtClean="0"/>
              <a:t>A:  Diagonals are line segments that connect one corner (vertex) to another, but not the sides.</a:t>
            </a:r>
          </a:p>
          <a:p>
            <a:endParaRPr lang="en-US" sz="3200" dirty="0"/>
          </a:p>
          <a:p>
            <a:r>
              <a:rPr lang="en-US" sz="3200" dirty="0" smtClean="0"/>
              <a:t>					 A pentagon (5-sides)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has 5 diagonals.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3" y="3550920"/>
            <a:ext cx="34909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0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 see a pattern?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32204"/>
              </p:ext>
            </p:extLst>
          </p:nvPr>
        </p:nvGraphicFramePr>
        <p:xfrm>
          <a:off x="685800" y="1066798"/>
          <a:ext cx="7924800" cy="571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Number of corners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diagonals from each corner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Pattern</a:t>
                      </a:r>
                      <a:endParaRPr lang="en-US" sz="40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66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 see a pattern?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689700"/>
              </p:ext>
            </p:extLst>
          </p:nvPr>
        </p:nvGraphicFramePr>
        <p:xfrm>
          <a:off x="685800" y="1066798"/>
          <a:ext cx="7924800" cy="571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Number of corners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diagonals from each corner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Pattern</a:t>
                      </a:r>
                      <a:endParaRPr lang="en-US" sz="40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 3</a:t>
                      </a:r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 3</a:t>
                      </a:r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 3</a:t>
                      </a:r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 3</a:t>
                      </a:r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 3</a:t>
                      </a:r>
                      <a:endParaRPr lang="en-US" sz="2800" dirty="0"/>
                    </a:p>
                  </a:txBody>
                  <a:tcPr/>
                </a:tc>
              </a:tr>
              <a:tr h="7245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Subtract 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5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327881"/>
              </p:ext>
            </p:extLst>
          </p:nvPr>
        </p:nvGraphicFramePr>
        <p:xfrm>
          <a:off x="685800" y="457200"/>
          <a:ext cx="79248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24718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Number of corners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diagonals from each corner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Total</a:t>
                      </a:r>
                      <a:r>
                        <a:rPr lang="en-US" sz="4000" baseline="0" dirty="0" smtClean="0"/>
                        <a:t> number of lines</a:t>
                      </a:r>
                      <a:endParaRPr lang="en-US" sz="4000" dirty="0"/>
                    </a:p>
                  </a:txBody>
                  <a:tcPr/>
                </a:tc>
              </a:tr>
              <a:tr h="666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r>
                        <a:rPr lang="en-US" sz="2800" baseline="0" dirty="0" smtClean="0"/>
                        <a:t> x 2 = 10</a:t>
                      </a:r>
                      <a:endParaRPr lang="en-US" sz="2800" dirty="0" smtClean="0"/>
                    </a:p>
                  </a:txBody>
                  <a:tcPr/>
                </a:tc>
              </a:tr>
              <a:tr h="666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 x 3 = 18</a:t>
                      </a:r>
                    </a:p>
                  </a:txBody>
                  <a:tcPr/>
                </a:tc>
              </a:tr>
              <a:tr h="666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 x 4 = 28</a:t>
                      </a:r>
                    </a:p>
                  </a:txBody>
                  <a:tcPr/>
                </a:tc>
              </a:tr>
              <a:tr h="666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 x 5 = 40</a:t>
                      </a:r>
                    </a:p>
                  </a:txBody>
                  <a:tcPr/>
                </a:tc>
              </a:tr>
              <a:tr h="666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 x 6 = 54</a:t>
                      </a:r>
                    </a:p>
                  </a:txBody>
                  <a:tcPr/>
                </a:tc>
              </a:tr>
              <a:tr h="505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r>
                        <a:rPr lang="en-US" sz="2800" baseline="0" dirty="0" smtClean="0"/>
                        <a:t> x 7 = 70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00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491778"/>
              </p:ext>
            </p:extLst>
          </p:nvPr>
        </p:nvGraphicFramePr>
        <p:xfrm>
          <a:off x="533400" y="66792"/>
          <a:ext cx="8077200" cy="659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1866900"/>
                <a:gridCol w="2133600"/>
                <a:gridCol w="2057400"/>
              </a:tblGrid>
              <a:tr h="1987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corners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diagonals from each corner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 number of lines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diagonals</a:t>
                      </a:r>
                      <a:endParaRPr lang="en-US" sz="2800" dirty="0"/>
                    </a:p>
                  </a:txBody>
                  <a:tcPr/>
                </a:tc>
              </a:tr>
              <a:tr h="729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r>
                        <a:rPr lang="en-US" sz="2800" baseline="0" dirty="0" smtClean="0"/>
                        <a:t> x 2 = 10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10/2 = 5</a:t>
                      </a:r>
                      <a:endParaRPr lang="en-US" sz="2800" dirty="0"/>
                    </a:p>
                  </a:txBody>
                  <a:tcPr/>
                </a:tc>
              </a:tr>
              <a:tr h="729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 x 3 =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18/2 = 9</a:t>
                      </a:r>
                    </a:p>
                  </a:txBody>
                  <a:tcPr/>
                </a:tc>
              </a:tr>
              <a:tr h="729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 x 4 =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28/2 = 14</a:t>
                      </a:r>
                    </a:p>
                  </a:txBody>
                  <a:tcPr/>
                </a:tc>
              </a:tr>
              <a:tr h="729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 x 5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40/2 = 20</a:t>
                      </a:r>
                    </a:p>
                  </a:txBody>
                  <a:tcPr/>
                </a:tc>
              </a:tr>
              <a:tr h="729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 x 6 =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54/2 = 27</a:t>
                      </a:r>
                    </a:p>
                  </a:txBody>
                  <a:tcPr/>
                </a:tc>
              </a:tr>
              <a:tr h="7290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x 7 =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70/2 = 35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3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715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2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267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040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306</TotalTime>
  <Words>254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  Session TWO</vt:lpstr>
      <vt:lpstr>PowerPoint Presentation</vt:lpstr>
      <vt:lpstr>Diagonals of polygons</vt:lpstr>
      <vt:lpstr>Do you see a pattern?</vt:lpstr>
      <vt:lpstr>Do you see a pattern?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</vt:lpstr>
      <vt:lpstr>PowerPoint Presentation</vt:lpstr>
      <vt:lpstr>Homework</vt:lpstr>
      <vt:lpstr>Thank you so much See you all next week!</vt:lpstr>
    </vt:vector>
  </TitlesOfParts>
  <Company>UWSP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Charysse</dc:creator>
  <cp:lastModifiedBy>Scott, Charysse</cp:lastModifiedBy>
  <cp:revision>17</cp:revision>
  <dcterms:created xsi:type="dcterms:W3CDTF">2014-10-01T23:22:46Z</dcterms:created>
  <dcterms:modified xsi:type="dcterms:W3CDTF">2014-10-09T00:54:41Z</dcterms:modified>
</cp:coreProperties>
</file>