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30" r:id="rId4"/>
    <p:sldId id="331" r:id="rId5"/>
    <p:sldId id="332" r:id="rId6"/>
    <p:sldId id="333" r:id="rId7"/>
    <p:sldId id="334" r:id="rId8"/>
    <p:sldId id="335" r:id="rId9"/>
    <p:sldId id="338" r:id="rId10"/>
    <p:sldId id="339" r:id="rId11"/>
    <p:sldId id="264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2" y="-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2564-96BD-420D-AC65-D6BC6767433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2532564-96BD-420D-AC65-D6BC67674338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F172A23-5304-4BFC-94B2-B420C0D638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19200"/>
            <a:ext cx="7772400" cy="5337175"/>
          </a:xfrm>
        </p:spPr>
        <p:txBody>
          <a:bodyPr>
            <a:normAutofit/>
          </a:bodyPr>
          <a:lstStyle/>
          <a:p>
            <a:pPr algn="ctr"/>
            <a:r>
              <a:rPr lang="en-US" sz="73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3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300" dirty="0" smtClean="0">
                <a:latin typeface="Arial" panose="020B0604020202020204" pitchFamily="34" charset="0"/>
                <a:cs typeface="Arial" panose="020B0604020202020204" pitchFamily="34" charset="0"/>
              </a:rPr>
              <a:t>Session </a:t>
            </a:r>
            <a:r>
              <a:rPr lang="en-US" sz="7300" dirty="0" smtClean="0">
                <a:latin typeface="Arial" panose="020B0604020202020204" pitchFamily="34" charset="0"/>
                <a:cs typeface="Arial" panose="020B0604020202020204" pitchFamily="34" charset="0"/>
              </a:rPr>
              <a:t>seven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cscott\AppData\Local\Microsoft\Windows\Temporary Internet Files\Content.IE5\2XZQD8SA\MC90010488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424" y="838200"/>
            <a:ext cx="5230376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5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6858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058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310640"/>
          </a:xfrm>
        </p:spPr>
        <p:txBody>
          <a:bodyPr/>
          <a:lstStyle/>
          <a:p>
            <a:pPr algn="ctr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 so much</a:t>
            </a:r>
            <a:b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See you all next week!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cscott\AppData\Local\Microsoft\Windows\Temporary Internet Files\Content.IE5\BSHR5TV4\MC900105222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73984"/>
            <a:ext cx="5562600" cy="30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0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624840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43000"/>
            <a:ext cx="7520940" cy="487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recap!</a:t>
            </a:r>
            <a:endParaRPr lang="en-US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6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6096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98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614372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/>
              <a:t>What are some </a:t>
            </a:r>
            <a:r>
              <a:rPr lang="en-US" sz="6600" u="sng" dirty="0" smtClean="0"/>
              <a:t>important</a:t>
            </a:r>
            <a:r>
              <a:rPr lang="en-US" sz="6600" dirty="0" smtClean="0"/>
              <a:t> words we learned in the last session?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8089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6248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97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"/>
            <a:ext cx="6553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860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629399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32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477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3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homework</a:t>
            </a:r>
            <a:endParaRPr lang="en-US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705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9922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1141</TotalTime>
  <Words>20</Words>
  <Application>Microsoft Office PowerPoint</Application>
  <PresentationFormat>On-screen Show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  Session seven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  <vt:lpstr>Thank you so much See you all next week!</vt:lpstr>
    </vt:vector>
  </TitlesOfParts>
  <Company>UWSP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Scott, Charysse</dc:creator>
  <cp:lastModifiedBy>Scott, Charysse</cp:lastModifiedBy>
  <cp:revision>58</cp:revision>
  <cp:lastPrinted>2014-10-23T22:00:28Z</cp:lastPrinted>
  <dcterms:created xsi:type="dcterms:W3CDTF">2014-10-01T23:22:46Z</dcterms:created>
  <dcterms:modified xsi:type="dcterms:W3CDTF">2014-11-13T01:07:08Z</dcterms:modified>
</cp:coreProperties>
</file>